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-regular.fntdata"/><Relationship Id="rId11" Type="http://schemas.openxmlformats.org/officeDocument/2006/relationships/slide" Target="slides/slide6.xml"/><Relationship Id="rId22" Type="http://schemas.openxmlformats.org/officeDocument/2006/relationships/font" Target="fonts/NunitoSans-italic.fntdata"/><Relationship Id="rId10" Type="http://schemas.openxmlformats.org/officeDocument/2006/relationships/slide" Target="slides/slide5.xml"/><Relationship Id="rId21" Type="http://schemas.openxmlformats.org/officeDocument/2006/relationships/font" Target="fonts/Nunito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6912e7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6912e7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912e724e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06912e724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912e724e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06912e724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912e724e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06912e724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6912e724e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06912e724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912e724e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06912e724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6912e724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06912e72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6912e724e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06912e72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912e724e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06912e72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6912e724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06912e72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912e724e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06912e72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912e724e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06912e72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912e724e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06912e72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6912e724e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06912e724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8525" y="648575"/>
            <a:ext cx="8520600" cy="10533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Inwood Bagels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31475" y="2106025"/>
            <a:ext cx="5174700" cy="486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Team 2</a:t>
            </a:r>
            <a:endParaRPr sz="2100"/>
          </a:p>
        </p:txBody>
      </p:sp>
      <p:sp>
        <p:nvSpPr>
          <p:cNvPr id="56" name="Google Shape;56;p13"/>
          <p:cNvSpPr txBox="1"/>
          <p:nvPr>
            <p:ph idx="4294967295" type="body"/>
          </p:nvPr>
        </p:nvSpPr>
        <p:spPr>
          <a:xfrm>
            <a:off x="3393450" y="2592325"/>
            <a:ext cx="2357100" cy="1878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Gaelle Giles - Project Manager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Charles Adams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Noah Ponticiello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Masha Obaturova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Hemawsi Gorrela - Developer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Nandu Devarasetty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Business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Abhilash Gubbala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QA Analyst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Brindavani Pathuri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Tester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2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425" y="1118775"/>
            <a:ext cx="6439572" cy="402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3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50" y="1091975"/>
            <a:ext cx="6482452" cy="405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4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200" y="904450"/>
            <a:ext cx="6847800" cy="42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750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25" y="1010325"/>
            <a:ext cx="6613074" cy="41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 rot="-415412">
            <a:off x="7496546" y="3033579"/>
            <a:ext cx="540836" cy="48611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 rot="2466588">
            <a:off x="5292570" y="2066641"/>
            <a:ext cx="439576" cy="4197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 rot="-1609360">
            <a:off x="6219880" y="2222185"/>
            <a:ext cx="316318" cy="30203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 rot="2926260">
            <a:off x="8082062" y="2417615"/>
            <a:ext cx="236901" cy="2262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 rot="-1609447">
            <a:off x="7096239" y="902262"/>
            <a:ext cx="213441" cy="2038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4"/>
          <p:cNvSpPr/>
          <p:nvPr/>
        </p:nvSpPr>
        <p:spPr>
          <a:xfrm rot="1941036">
            <a:off x="7228588" y="1881050"/>
            <a:ext cx="540838" cy="4861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 rot="-2700000">
            <a:off x="6135904" y="3052954"/>
            <a:ext cx="595442" cy="6096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 rot="1374814">
            <a:off x="5873689" y="1090040"/>
            <a:ext cx="663572" cy="61994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 rot="2926476">
            <a:off x="6930319" y="2573463"/>
            <a:ext cx="289541" cy="24997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394050" y="3783800"/>
            <a:ext cx="5774700" cy="110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" sz="26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GitHub URL:</a:t>
            </a:r>
            <a:br>
              <a:rPr b="1" lang="en" sz="2200"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 sz="22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</a:rPr>
              <a:t>https://github.com/Team2-Inwood-Bagels</a:t>
            </a:r>
            <a:endParaRPr b="1" sz="2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15081" l="5985" r="11574" t="12480"/>
          <a:stretch/>
        </p:blipFill>
        <p:spPr>
          <a:xfrm>
            <a:off x="1828800" y="1125875"/>
            <a:ext cx="7315200" cy="40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Organization Overview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11628" l="5996" r="14156" t="14022"/>
          <a:stretch/>
        </p:blipFill>
        <p:spPr>
          <a:xfrm>
            <a:off x="2062725" y="1022450"/>
            <a:ext cx="7081277" cy="41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14245" l="6164" r="12189" t="17953"/>
          <a:stretch/>
        </p:blipFill>
        <p:spPr>
          <a:xfrm>
            <a:off x="1364725" y="1105775"/>
            <a:ext cx="7779277" cy="40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Repository Structure - Client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14772" l="6159" r="13006" t="11399"/>
          <a:stretch/>
        </p:blipFill>
        <p:spPr>
          <a:xfrm>
            <a:off x="2275725" y="1222750"/>
            <a:ext cx="6868275" cy="392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33925"/>
            <a:ext cx="2808000" cy="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Build &amp; Run Precedures 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76200"/>
            <a:ext cx="4154100" cy="3179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Node.js should be installed on the machine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Clone repo from the GitHUB remote repo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Open the Project in the Text Editor of your choice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Be sure to be in a /Client folder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 Client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901600" y="1276200"/>
            <a:ext cx="3923400" cy="3179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Run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npm start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600"/>
              <a:t>in the Terminal window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Open the browser window and 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http://localhost:3000/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0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750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4294967295" type="title"/>
          </p:nvPr>
        </p:nvSpPr>
        <p:spPr>
          <a:xfrm>
            <a:off x="358650" y="381000"/>
            <a:ext cx="51291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Code Examples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750" y="1082100"/>
            <a:ext cx="6498243" cy="406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